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Родственники</a:t>
            </a:r>
          </a:p>
          <a:p>
            <a:r>
              <a:rPr lang="ru-RU" sz="1400" dirty="0"/>
              <a:t>Одноклассники</a:t>
            </a:r>
          </a:p>
          <a:p>
            <a:r>
              <a:rPr lang="ru-RU" sz="1400" dirty="0"/>
              <a:t>Друзья и знакомые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С незнакомцами </a:t>
            </a:r>
            <a:br>
              <a:rPr lang="ru-RU" sz="1400" dirty="0"/>
            </a:br>
            <a:r>
              <a:rPr lang="ru-RU" sz="1400" dirty="0"/>
              <a:t>в интернете </a:t>
            </a:r>
            <a:br>
              <a:rPr lang="ru-RU" sz="1400" dirty="0"/>
            </a:br>
            <a:r>
              <a:rPr lang="ru-RU" sz="1400" dirty="0"/>
              <a:t>нужно обращаться </a:t>
            </a:r>
            <a:br>
              <a:rPr lang="ru-RU" sz="1400" dirty="0"/>
            </a:br>
            <a:r>
              <a:rPr lang="ru-RU" sz="1400" dirty="0"/>
              <a:t>как </a:t>
            </a:r>
            <a:br>
              <a:rPr lang="ru-RU" sz="1400" dirty="0"/>
            </a:br>
            <a:r>
              <a:rPr lang="ru-RU" sz="1400" dirty="0"/>
              <a:t>с незнакомыми </a:t>
            </a:r>
          </a:p>
          <a:p>
            <a:r>
              <a:rPr lang="ru-RU" sz="1400" dirty="0"/>
              <a:t>на улице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Незнакомцы </a:t>
            </a:r>
            <a:br>
              <a:rPr lang="ru-RU" sz="1400" dirty="0"/>
            </a:br>
            <a:r>
              <a:rPr lang="ru-RU" sz="1400" dirty="0"/>
              <a:t>Попрошайки</a:t>
            </a:r>
          </a:p>
          <a:p>
            <a:r>
              <a:rPr lang="ru-RU" sz="1400" dirty="0"/>
              <a:t>Излишне любопытные</a:t>
            </a:r>
          </a:p>
          <a:p>
            <a:r>
              <a:rPr lang="ru-RU" sz="1400" dirty="0"/>
              <a:t>Интернет-хамы </a:t>
            </a:r>
            <a:br>
              <a:rPr lang="ru-RU" sz="1400" dirty="0"/>
            </a:br>
            <a:r>
              <a:rPr lang="ru-RU" sz="1400" dirty="0"/>
              <a:t>(тролли)</a:t>
            </a:r>
          </a:p>
          <a:p>
            <a:r>
              <a:rPr lang="ru-RU" sz="1400" dirty="0"/>
              <a:t>Преступники</a:t>
            </a:r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инструменты браузера: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кнопки  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мобильный телефон!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фотографии/видеозаписи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платежах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</a:p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услуг: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играх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интернетом,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зависимостью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системы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интернетом, </a:t>
            </a:r>
            <a:b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приватность</a:t>
            </a:r>
          </a:p>
          <a:p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попало в интернет, </a:t>
            </a:r>
            <a:b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там навсегда</a:t>
            </a: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отпуск</a:t>
            </a: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позже: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Аноним»</a:t>
            </a:r>
            <a:b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Лондона – </a:t>
            </a:r>
            <a:b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в 33 школе </a:t>
            </a:r>
            <a:b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ты общаешься 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Путин - 5 387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- 1187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 - 190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- 2016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красоты -  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дружелюбен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неприятным человеком, </a:t>
            </a: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его в «черный список», удали из «друзей»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родителями или учителями!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Выкладывать 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разрешения</a:t>
            </a: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570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Урал</cp:lastModifiedBy>
  <cp:revision>56</cp:revision>
  <dcterms:created xsi:type="dcterms:W3CDTF">2015-07-23T14:23:39Z</dcterms:created>
  <dcterms:modified xsi:type="dcterms:W3CDTF">2020-03-13T10:29:19Z</dcterms:modified>
</cp:coreProperties>
</file>